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44FD14-0952-2899-EAF1-20BAA7DAF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E63272-3105-521E-6BDA-64CD7CD4D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LID4096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AE37D0D-5642-BC18-CDAF-F6AC81A73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5B1CC38-C1D4-59EF-2412-D329C71C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A2B671A-D322-A6E7-94C6-71F02690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3235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B808A8-BD8F-96E8-1B2E-5E754BD09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E350CFCB-EE9C-AE99-A026-8D7343DB6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LID4096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2A87C3C-6480-BC43-BEFE-136D659C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4811CE6-7CFA-91AB-316D-33698C2B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31BF88E-A28F-175F-7D6E-65A37EA73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4972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12C5258A-A9F0-AE5F-C4D5-CB1C86012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58D9F06F-6839-EFFB-AC18-DFEDBED26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LID4096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5A180C8-9169-1964-8569-74AAFDA24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7A68798-A6FD-2CB8-ED3E-C2EAF408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02ABA92-6E26-BAC8-9B95-44FB7659F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7625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C30460-7625-E0D9-761E-5552A7E12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07A2419-BEE7-F819-ECDA-E6CF7325C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LID4096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C96515C-CD77-A308-B32B-A87C8CD6B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0426E0D-371B-6B18-689C-83CBC499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6CDE87F-38EF-1CDE-BBA8-3ABD5466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6609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CDEA83-39A6-F261-31DD-F1261D7A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B3AC83D-CD4A-A7B2-757C-AB02537FA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0166D9B-46D9-555E-00C0-42D17926B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0CFD8F1-15D1-DA4B-5FB6-596AD3F04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0DAC08C-E801-A2F0-3775-504EB091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5134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89CA83-F285-F5DA-6CC3-D7D10F7E7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B510241-B022-CAEC-2D08-BE601FAED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LID4096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5EA2FE1-4079-D5C1-F8FF-A965321E7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LID4096"/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C33E95AF-C7BA-A6DC-FBEA-DBC1055EE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373FA89-DD9E-1A59-40C8-BA4B11E7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B406B7E-A55F-BA28-C7EA-D5A172AE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2154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4B09F2-D718-89F5-3BA4-743C08266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3C8BB3A-FC33-61D7-CF50-B2E6B57B9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FC5A882C-0228-07F0-018B-5A636EFC8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LID4096"/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E7C31F6B-C9CE-785C-E0B0-17E4364E3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7BB8A8B-1B06-59E0-93C6-4BF5935240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LID4096"/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9514DF3D-98D0-1031-0186-4F38D462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B0545F90-973F-2638-B39F-F2EAFF87B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83A7F767-B6AA-D64D-24E1-53C5A9029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1251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D53E40-A110-8C11-3A14-09FB6731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A30112EC-3A1B-8433-ACE8-EC029399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8243EF80-9180-1CB0-19F9-6315ED2B3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7A5408F-48BB-A948-8B90-B6C703FC9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1274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84457372-0403-E310-3235-EAC31A67A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808086AB-FA8B-7ED3-78C0-6165ABD2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58FF89ED-1974-3F30-6C17-E79D9541E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9694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CAE33B-2813-6AF1-D544-BABCA32A7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C562BAC-3F5C-AFB4-AC8E-F22EBD855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LID4096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7DA3797-3D92-2ACC-0385-48C3D3262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B2B7C70-A942-DA5E-737B-592CEA42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6ADD01B-AF3E-4C03-DC33-EA1EB69A9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621B4CC0-FB34-670B-69F4-5BEA177A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5555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0B7FF6-B758-126A-0E79-2F3C45A96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0C2570F6-A82A-41A3-F233-342F63CF1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3E2CBB6-1E68-FA61-45F6-C7A0E27D2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C515868-91B4-E26C-19FB-082397E8E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97146D1-B49E-7DC3-DEB4-438BD3825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528CA16-2735-1871-275F-A72C398B1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702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67C1E94-6E73-E427-F4F3-43027B54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LID4096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9FE7DBC-4E3F-83BF-79D5-0BA9A39DF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LID4096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87C3180-9D2F-EC04-8AA8-23E4A903DC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8D90C-A19F-4384-A464-4B3F90A6A259}" type="datetimeFigureOut">
              <a:rPr lang="LID4096" smtClean="0"/>
              <a:t>05/29/2024</a:t>
            </a:fld>
            <a:endParaRPr lang="LID4096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1ED9635-20DA-AAE0-1455-73499B57A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B4D9A4E-DE7F-3CB9-323C-F2FB7791C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ED8A6-8F07-4720-B0A2-BC9277E90B1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378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>
            <a:extLst>
              <a:ext uri="{FF2B5EF4-FFF2-40B4-BE49-F238E27FC236}">
                <a16:creationId xmlns:a16="http://schemas.microsoft.com/office/drawing/2014/main" id="{BDB66E5A-D5CD-42B4-840C-DC82831154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714" y="571857"/>
            <a:ext cx="11428571" cy="5714286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914" y="783771"/>
            <a:ext cx="2434072" cy="235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9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C693B782-FD11-0A82-8FA6-60233F5E1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449" y="303657"/>
            <a:ext cx="8348971" cy="5755316"/>
          </a:xfrm>
          <a:prstGeom prst="rect">
            <a:avLst/>
          </a:prstGeom>
        </p:spPr>
      </p:pic>
      <p:sp>
        <p:nvSpPr>
          <p:cNvPr id="3" name="Podnaslov 2">
            <a:extLst>
              <a:ext uri="{FF2B5EF4-FFF2-40B4-BE49-F238E27FC236}">
                <a16:creationId xmlns:a16="http://schemas.microsoft.com/office/drawing/2014/main" id="{ACD30DDC-C87F-2FC9-1ED7-F081AAEEA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804" y="3685592"/>
            <a:ext cx="1166327" cy="2687216"/>
          </a:xfrm>
        </p:spPr>
        <p:txBody>
          <a:bodyPr>
            <a:normAutofit/>
          </a:bodyPr>
          <a:lstStyle/>
          <a:p>
            <a:pPr algn="l"/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LEGEND:</a:t>
            </a:r>
            <a:endParaRPr lang="en-US" sz="1400" b="0" i="0" dirty="0">
              <a:solidFill>
                <a:srgbClr val="00001C"/>
              </a:solidFill>
              <a:effectLst/>
              <a:highlight>
                <a:srgbClr val="FFFFFF"/>
              </a:highlight>
              <a:latin typeface="Montserrat" panose="00000500000000000000" pitchFamily="2" charset="0"/>
            </a:endParaRPr>
          </a:p>
          <a:p>
            <a:pPr algn="l"/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1</a:t>
            </a:r>
            <a: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 </a:t>
            </a:r>
            <a:b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2</a:t>
            </a:r>
            <a:r>
              <a:rPr lang="sl-SI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3</a:t>
            </a:r>
            <a:r>
              <a:rPr lang="sl-SI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4</a:t>
            </a:r>
            <a: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 </a:t>
            </a:r>
            <a:b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5</a:t>
            </a:r>
            <a: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 </a:t>
            </a:r>
            <a:b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6</a:t>
            </a:r>
            <a: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 </a:t>
            </a:r>
            <a:b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7</a:t>
            </a:r>
            <a: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 </a:t>
            </a:r>
            <a:b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8</a:t>
            </a:r>
            <a: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 </a:t>
            </a:r>
            <a: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9</a:t>
            </a:r>
            <a:r>
              <a:rPr lang="sl-SI" sz="1400" b="1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b="1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10</a:t>
            </a:r>
            <a: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b="1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11</a:t>
            </a:r>
            <a:r>
              <a:rPr lang="en-US" sz="1400" b="0" i="0" dirty="0">
                <a:solidFill>
                  <a:srgbClr val="00001C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 </a:t>
            </a:r>
            <a:endParaRPr lang="LID4096" sz="1400" dirty="0"/>
          </a:p>
        </p:txBody>
      </p:sp>
      <p:sp>
        <p:nvSpPr>
          <p:cNvPr id="6" name="Podnaslov 2">
            <a:extLst>
              <a:ext uri="{FF2B5EF4-FFF2-40B4-BE49-F238E27FC236}">
                <a16:creationId xmlns:a16="http://schemas.microsoft.com/office/drawing/2014/main" id="{80120B16-368A-B6E5-AE75-FEAAAD87450F}"/>
              </a:ext>
            </a:extLst>
          </p:cNvPr>
          <p:cNvSpPr txBox="1">
            <a:spLocks/>
          </p:cNvSpPr>
          <p:nvPr/>
        </p:nvSpPr>
        <p:spPr>
          <a:xfrm>
            <a:off x="1006857" y="3994560"/>
            <a:ext cx="3611796" cy="22198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Offices</a:t>
            </a:r>
            <a: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Production</a:t>
            </a:r>
            <a: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Services </a:t>
            </a:r>
            <a: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Shops </a:t>
            </a:r>
            <a: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Restaurant, meeting point</a:t>
            </a:r>
            <a: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Petrol station</a:t>
            </a:r>
            <a: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/>
            </a:r>
            <a:b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Car / motorcycle service</a:t>
            </a:r>
            <a:b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Residential complex</a:t>
            </a:r>
            <a:b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Model agricultural land</a:t>
            </a:r>
            <a:b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Water tanks</a:t>
            </a:r>
            <a:b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Electric power supply +</a:t>
            </a:r>
            <a:r>
              <a:rPr lang="sl-SI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 </a:t>
            </a:r>
            <a:r>
              <a:rPr lang="en-US" sz="1400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generator</a:t>
            </a:r>
          </a:p>
          <a:p>
            <a:endParaRPr lang="LID4096" sz="1400" dirty="0"/>
          </a:p>
        </p:txBody>
      </p:sp>
      <p:sp>
        <p:nvSpPr>
          <p:cNvPr id="7" name="Podnaslov 2">
            <a:extLst>
              <a:ext uri="{FF2B5EF4-FFF2-40B4-BE49-F238E27FC236}">
                <a16:creationId xmlns:a16="http://schemas.microsoft.com/office/drawing/2014/main" id="{1C7E65D6-06B3-11A1-D02D-51D1671F924D}"/>
              </a:ext>
            </a:extLst>
          </p:cNvPr>
          <p:cNvSpPr txBox="1">
            <a:spLocks/>
          </p:cNvSpPr>
          <p:nvPr/>
        </p:nvSpPr>
        <p:spPr>
          <a:xfrm>
            <a:off x="606486" y="522511"/>
            <a:ext cx="6139544" cy="752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b="1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IZRA – </a:t>
            </a:r>
            <a:r>
              <a:rPr lang="sl-SI" b="1" dirty="0" smtClean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INTERNATIONAL </a:t>
            </a:r>
            <a:r>
              <a:rPr lang="sl-SI" b="1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ZONE &amp;</a:t>
            </a:r>
            <a:br>
              <a:rPr lang="sl-SI" b="1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</a:br>
            <a:r>
              <a:rPr lang="sl-SI" b="1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       </a:t>
            </a:r>
            <a:r>
              <a:rPr lang="sl-SI" b="1" dirty="0" smtClean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RESIDENTAL </a:t>
            </a:r>
            <a:r>
              <a:rPr lang="sl-SI" b="1" dirty="0">
                <a:solidFill>
                  <a:srgbClr val="00001C"/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AREA</a:t>
            </a:r>
            <a:endParaRPr lang="en-US" dirty="0">
              <a:solidFill>
                <a:srgbClr val="00001C"/>
              </a:solidFill>
              <a:highlight>
                <a:srgbClr val="FFFFFF"/>
              </a:highlight>
              <a:latin typeface="Montserrat" panose="00000500000000000000" pitchFamily="2" charset="0"/>
            </a:endParaRPr>
          </a:p>
          <a:p>
            <a:endParaRPr lang="LID4096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6B0A4FF2-EBD2-3C97-91B5-896179DC1E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28" y="5583194"/>
            <a:ext cx="2584132" cy="81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204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ACD30DDC-C87F-2FC9-1ED7-F081AAEEA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898992"/>
            <a:ext cx="12192000" cy="1655762"/>
          </a:xfrm>
        </p:spPr>
        <p:txBody>
          <a:bodyPr>
            <a:normAutofit/>
          </a:bodyPr>
          <a:lstStyle/>
          <a:p>
            <a:r>
              <a:rPr lang="sl-SI" sz="2800" b="1" dirty="0" err="1">
                <a:latin typeface="Montserrat" panose="00000500000000000000" pitchFamily="2" charset="0"/>
              </a:rPr>
              <a:t>www.ctcgroup.si</a:t>
            </a:r>
            <a:endParaRPr lang="sl-SI" sz="2800" b="1" dirty="0">
              <a:latin typeface="Montserrat" panose="00000500000000000000" pitchFamily="2" charset="0"/>
            </a:endParaRPr>
          </a:p>
          <a:p>
            <a:r>
              <a:rPr lang="sl-SI" sz="2800" b="1" dirty="0" err="1">
                <a:latin typeface="Montserrat" panose="00000500000000000000" pitchFamily="2" charset="0"/>
              </a:rPr>
              <a:t>www.ctcgroup.co.ke</a:t>
            </a:r>
            <a:r>
              <a:rPr lang="sl-SI" sz="2800" b="1" dirty="0">
                <a:latin typeface="Montserrat" panose="00000500000000000000" pitchFamily="2" charset="0"/>
              </a:rPr>
              <a:t/>
            </a:r>
            <a:br>
              <a:rPr lang="sl-SI" sz="2800" b="1" dirty="0">
                <a:latin typeface="Montserrat" panose="00000500000000000000" pitchFamily="2" charset="0"/>
              </a:rPr>
            </a:br>
            <a:endParaRPr lang="sl-SI" sz="2800" b="1" dirty="0">
              <a:latin typeface="Montserrat" panose="00000500000000000000" pitchFamily="2" charset="0"/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2F451704-0EB4-CBCA-D216-C785FC1FC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086" y="2080725"/>
            <a:ext cx="2815199" cy="1756854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295A3892-C038-A5BB-C79B-E1C20AD03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149" y="2360930"/>
            <a:ext cx="1790855" cy="119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711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</Words>
  <Application>Microsoft Office PowerPoint</Application>
  <PresentationFormat>Širokozaslonsko</PresentationFormat>
  <Paragraphs>6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Officeova tema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mirko</dc:creator>
  <cp:lastModifiedBy>Microsoft</cp:lastModifiedBy>
  <cp:revision>5</cp:revision>
  <dcterms:created xsi:type="dcterms:W3CDTF">2024-05-28T18:07:18Z</dcterms:created>
  <dcterms:modified xsi:type="dcterms:W3CDTF">2024-05-29T06:17:45Z</dcterms:modified>
</cp:coreProperties>
</file>